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0" r:id="rId4"/>
    <p:sldId id="281" r:id="rId5"/>
    <p:sldId id="258" r:id="rId6"/>
    <p:sldId id="259" r:id="rId7"/>
    <p:sldId id="260" r:id="rId8"/>
    <p:sldId id="262" r:id="rId9"/>
    <p:sldId id="261" r:id="rId10"/>
    <p:sldId id="264" r:id="rId11"/>
    <p:sldId id="263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4" r:id="rId20"/>
    <p:sldId id="272" r:id="rId21"/>
    <p:sldId id="273" r:id="rId22"/>
    <p:sldId id="275" r:id="rId23"/>
    <p:sldId id="282" r:id="rId24"/>
    <p:sldId id="276" r:id="rId25"/>
    <p:sldId id="277" r:id="rId26"/>
    <p:sldId id="278" r:id="rId27"/>
    <p:sldId id="27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2" autoAdjust="0"/>
    <p:restoredTop sz="94660"/>
  </p:normalViewPr>
  <p:slideViewPr>
    <p:cSldViewPr snapToGrid="0">
      <p:cViewPr varScale="1">
        <p:scale>
          <a:sx n="63" d="100"/>
          <a:sy n="63" d="100"/>
        </p:scale>
        <p:origin x="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8:43:17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18 24575,'0'-1'0,"1"1"0,-1-1 0,0 0 0,0 0 0,1 0 0,-1 0 0,0 0 0,1 1 0,-1-1 0,1 0 0,-1 0 0,1 1 0,-1-1 0,1 0 0,-1 1 0,1-1 0,0 1 0,0-1 0,-1 1 0,1-1 0,0 1 0,0-1 0,-1 1 0,1-1 0,0 1 0,0 0 0,0 0 0,0-1 0,-1 1 0,1 0 0,0 0 0,0 0 0,0 0 0,0 0 0,0 0 0,0 0 0,0 0 0,1 1 0,36 6 0,-32-4 0,0-1 0,0 1 0,0 0 0,0 1 0,-1-1 0,0 1 0,1 0 0,-1 1 0,-1-1 0,1 1 0,5 7 0,6 9 0,19 34 0,-25-39 0,3 5 0,5 7 0,15 32 0,-29-50 0,1 1 0,-2-1 0,1 1 0,-2 0 0,1 0 0,-2 0 0,2 13 0,-3-2 0,5 50 0,-4-64 0,0 0 0,1 0 0,0 0 0,0-1 0,1 1 0,7 12 0,-8-16 0,1-1 0,0 0 0,0 0 0,0 0 0,1-1 0,-1 1 0,0-1 0,1 0 0,0 0 0,0 0 0,-1 0 0,1-1 0,0 1 0,0-1 0,1 0 0,-1 0 0,0 0 0,7-1 0,6 2 0,-1-2 0,1 0 0,21-3 0,-34 3 0,0-1 0,-1 0 0,1 0 0,0 0 0,-1 0 0,1 0 0,-1-1 0,1 0 0,5-4 0,-7 5 0,-1 0 0,0 0 0,1 0 0,-1-1 0,0 1 0,0 0 0,0-1 0,0 1 0,0-1 0,0 1 0,0-1 0,0 0 0,-1 1 0,1-1 0,-1 0 0,1 0 0,-1 1 0,1-1 0,-1 0 0,0 0 0,0-2 0,-3-5 0,-1 9 0,-4 14 0,6 3 0,0-1 0,1 1 0,1-1 0,0 1 0,1 0 0,7 29 0,-2 3 0,3 114 0,3-115 0,-9-39 0,-1 1 0,0-1 0,3 19 0,-5-25 0,0 0 0,0 0 0,-1 0 0,1 0 0,-1 0 0,1 0 0,-1 0 0,0 0 0,0 0 0,0 0 0,-1-1 0,1 1 0,-1 0 0,1-1 0,-1 1 0,-3 3 0,-19 16 0,0 0 0,-1-2 0,-42 26 0,-6 4 0,53-34 58,-52 36 206,62-46-545,0-1 0,0 1 0,0-1-1,-1-1 1,-16 5 0,7-5-6545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8:50:35.7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1905 265 24575,'-271'-75'0,"210"62"0,-14-2 0,2-4 0,-93-35 0,137 44 0,0 0 0,0 2 0,-51-7 0,-93-2 0,27 4 0,61 4 0,0 3 0,-132 7 0,190 1 0,0 1 0,0 2 0,0 0 0,0 2 0,1 1 0,0 1 0,-28 14 0,49-20 0,0 1 0,0-1 0,0 1 0,1 0 0,0 1 0,-1-1 0,1 1 0,-5 7 0,-23 46 0,22-39 0,0 1 0,0 0 0,1 1 0,2 0 0,-8 29 0,13-41 0,0 0 0,1 0 0,0 0 0,1 0 0,0 0 0,0 0 0,1 0 0,0 0 0,1 0 0,0 0 0,0 0 0,1-1 0,5 14 0,7 8 0,-2 1 0,13 42 0,-25-67 0,1 0 0,-1-1 0,1 1 0,0-1 0,1 0 0,0 1 0,-1-1 0,1 0 0,1 0 0,-1-1 0,1 1 0,0-1 0,0 0 0,0 0 0,1 0 0,-1 0 0,1-1 0,0 0 0,0 0 0,0 0 0,0 0 0,9 2 0,-4-2 0,-1 1 0,0 0 0,0 1 0,0 0 0,16 12 0,-8-5 0,-6-6 0,-1 0 0,1-1 0,0-1 0,0 0 0,0 0 0,21 3 0,70 7 0,-80-12 0,-1-1 0,1-1 0,-1-1 0,0 0 0,1-2 0,-1 0 0,40-13 0,-16 0 0,-7 2 0,77-17 0,-23 17 0,-59 11 0,-1-2 0,1-1 0,-1-1 0,-1-2 0,43-18 0,22-12 0,-72 31 0,0-1 0,0-1 0,-1-2 0,-1 0 0,30-21 0,-25 14 0,-19 14 0,-1 0 0,0 0 0,13-13 0,6-7 0,33-26 0,-2 1 0,-28 25-682,38-25-1,-50 38-6143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1T18:50:39.1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1380 188 24575,'-46'-1'0,"1"-2"0,-1-2 0,1-2 0,0-2 0,0-1 0,1-3 0,0-2 0,-71-34 0,82 31 0,18 10 0,1 0 0,-1 1 0,-1 0 0,1 1 0,-1 1 0,0 0 0,-30-4 0,-165 7 0,110 4 0,91-2 0,-1 1 0,0 0 0,0 0 0,0 1 0,1 1 0,-1-1 0,1 2 0,-16 6 0,13-3 0,0 1 0,1 0 0,0 1 0,1 0 0,-20 20 0,-12 13 0,-38 43 0,69-72 0,1 1 0,1 0 0,0 1 0,-11 25 0,18-33 0,0 1 0,1 0 0,0 0 0,0 1 0,0-1 0,1 0 0,1 0 0,0 1 0,0-1 0,0 0 0,1 1 0,0-1 0,1 0 0,4 16 0,5 5 0,1-1 0,28 49 0,-23-47 0,14 36 0,-27-53 0,-1-6 0,0 0 0,0 0 0,0 0 0,8 11 0,-9-15 0,0-1 0,0 1 0,1-1 0,-1 0 0,1 0 0,-1 0 0,1 0 0,0-1 0,0 1 0,0-1 0,0 1 0,0-1 0,0 0 0,6 1 0,37 7 0,2-2 0,59 1 0,100-9 0,-86-1 0,-91 3 0,0-2 0,54-9 0,-71 7 0,0-1 0,0 0 0,-1-1 0,0 0 0,0-1 0,0 0 0,-1-1 0,21-15 0,1-2 0,-26 19 0,1 0 0,-1 0 0,0-1 0,0 0 0,0 0 0,-1-1 0,0 1 0,0-1 0,-1-1 0,0 1 0,5-10 0,9-30 0,-16 35 0,1 0 0,1 1 0,0 0 0,0 0 0,1 1 0,0-1 0,1 1 0,1 0 0,13-14 0,30-18-1365,-39 30-5461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490AC-2355-4702-B64A-4359E02ABA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F3A924-8C6F-4979-AFB9-620C623D7E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0B0A1-8779-4656-9A83-A7B6A2593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42B9B-8489-480A-8877-E03ECBD5D591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C8AC6-B4F8-4425-9F64-1766C65B7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BC1634-A9A4-4349-A7EA-74DF0D8D5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01FDB-862A-4374-B513-49BA8DECC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456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A7B76-BCB9-4525-A66D-5BF512B99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B868B1-0CE3-4C3C-9AE3-F51C7B4839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B5F5D-588B-4EA0-9DE0-3A5DF394B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42B9B-8489-480A-8877-E03ECBD5D591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69FB8-AB62-4C60-9962-AD5B77B49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C8A51-5B2D-431D-BB2F-179D3CB7B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01FDB-862A-4374-B513-49BA8DECC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407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99625F-E3BD-4F2E-A2E4-46DA08AD48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5F0F1C-5CEE-4427-97A0-BDD31479C8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DDF03-CF71-4508-B72B-93C3BA18B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42B9B-8489-480A-8877-E03ECBD5D591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C83F2-8D43-43F5-A364-547A7F7D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10CC1-1E39-4AB6-8035-DDA8F2279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01FDB-862A-4374-B513-49BA8DECC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872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D4C2C-F1D1-4C88-AD05-253F60250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73E2C-DDF0-42A7-A06C-4B30574054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9E349B-6062-4B3F-B074-0377B7207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42B9B-8489-480A-8877-E03ECBD5D591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09161A-9C4E-45A8-9370-EC49B280C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15CC3A-F3EC-4910-881B-5D10F4B39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01FDB-862A-4374-B513-49BA8DECC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133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B1AAA-B34C-4B51-8FE3-E182F4B1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6EAE5D-FCB3-4543-ADA2-0CCC98997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977F4-C158-488A-8074-B9C8B1DA3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42B9B-8489-480A-8877-E03ECBD5D591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BC8C6-633E-409F-9A99-D5BB8F4FD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33E3D6-FD6A-4CD5-83BD-C8B03B66A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01FDB-862A-4374-B513-49BA8DECC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55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C0DFB-95D4-4FD3-BF0A-4279031A8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9053E5-FBD3-4B40-8F73-77B725AE55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AE6058-1B41-467D-9CA2-D37E488C42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9B404F-5624-4B82-9E3A-76FB6C81E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42B9B-8489-480A-8877-E03ECBD5D591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05B922-2278-4F28-BBDB-6F84143E2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B998DC-F5AB-419D-9F96-A14319893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01FDB-862A-4374-B513-49BA8DECC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1677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5EC2D-ADA2-4423-8FB1-6D4DEF070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D41D6A-E334-43BB-A81C-BE0901A14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DE6C16-A8D4-4E6B-8AC6-CA7432E720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DB94D7-6584-4853-87A9-C698FB1E15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2963BE-EFB5-4724-90E7-56B28BAEC4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5D642B-A946-4BF0-A00C-29AFF247C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42B9B-8489-480A-8877-E03ECBD5D591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F292FE-4779-4CEC-B4ED-27DE914E6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AA81B4-3110-44B2-9A77-4549BE0ED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01FDB-862A-4374-B513-49BA8DECC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29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2C0E2-AF50-406D-8DE0-A01E3DB11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8209D3-7E66-49D2-9FDB-27CC7069A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42B9B-8489-480A-8877-E03ECBD5D591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FBFBC5-D30A-4276-BD1E-8C6A03641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3801B3-6BE5-4EEE-B23A-27B51A42D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01FDB-862A-4374-B513-49BA8DECC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631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04B53B-AE56-46E5-A739-4C5764EED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42B9B-8489-480A-8877-E03ECBD5D591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F4AE1E-2C1D-4D2D-AAB7-F5CCBCD4D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4B2E8-84EA-4181-918A-A3F1170A0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01FDB-862A-4374-B513-49BA8DECC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08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9659A-A875-4EC2-95D2-64B3F426C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6EEBB0-8A14-4274-9F76-FEC0D98E0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9D2153-A81E-47F8-BF8B-D6D74376D7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13A9B5-11A0-425C-9935-5C41515DB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42B9B-8489-480A-8877-E03ECBD5D591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B27BC-1B2F-464D-86FE-DBE7ACF54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F817D0-F0A6-4588-9AAD-2EED93366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01FDB-862A-4374-B513-49BA8DECC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15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826F3-2269-464A-B67A-80CBE20E3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0CB26D-C364-443F-9EBB-234C1CF626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6078F6-F21E-4900-B2E8-1A6AF4F1F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7163E-A56E-437A-B4DF-0139FDE88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42B9B-8489-480A-8877-E03ECBD5D591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4E8488-1C0F-4A9E-A80F-6F384ECB1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DC8B3-1CD5-42FF-A1D0-E6D62FBD7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01FDB-862A-4374-B513-49BA8DECC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6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31D74F-9796-43BE-853E-900A5E347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CDBBE4-C73B-4DF6-86D7-99581FF72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2B6E7-7C94-4F08-B816-68E54136D6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C42B9B-8489-480A-8877-E03ECBD5D591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4E48C9-CEDB-4678-873D-A01B1654BF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3B0A9-3A2E-49AE-8E84-7361DA7C4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01FDB-862A-4374-B513-49BA8DECC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6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customXml" Target="../ink/ink1.xml"/><Relationship Id="rId7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15.png"/><Relationship Id="rId4" Type="http://schemas.openxmlformats.org/officeDocument/2006/relationships/image" Target="../media/image140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92F2-7B83-437D-ABE2-7C8ADAC3F4E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468E3B-5DD4-4B04-8CB8-E6EECD2D14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8484DB-6239-42C5-A936-670A00F6C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87" y="538162"/>
            <a:ext cx="12087225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8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33333-05B0-4DD7-92D3-05A6EA9B5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Babel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333436A-5AE7-4E29-9E5D-BF10AC2902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7238" y="1690688"/>
            <a:ext cx="11084223" cy="4607370"/>
          </a:xfrm>
        </p:spPr>
      </p:pic>
    </p:spTree>
    <p:extLst>
      <p:ext uri="{BB962C8B-B14F-4D97-AF65-F5344CB8AC3E}">
        <p14:creationId xmlns:p14="http://schemas.microsoft.com/office/powerpoint/2010/main" val="3142860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D70C6-CB9E-4462-AE89-1622F5C1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9041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Creating React Component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C50D4-4A9A-4C6A-ADF4-CBD9BC062E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6599D8-FB0F-4775-A38C-3C8FFA0E9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51" y="1454059"/>
            <a:ext cx="11162297" cy="519495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D626C1E-052A-4BF6-8F6F-044D45CAD6C5}"/>
                  </a:ext>
                </a:extLst>
              </p14:cNvPr>
              <p14:cNvContentPartPr/>
              <p14:nvPr/>
            </p14:nvContentPartPr>
            <p14:xfrm>
              <a:off x="5577600" y="3539040"/>
              <a:ext cx="202320" cy="465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D626C1E-052A-4BF6-8F6F-044D45CAD6C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68600" y="3530040"/>
                <a:ext cx="219960" cy="48312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A3112F9-6FDE-4ECA-8E4D-4BD3894DA435}"/>
              </a:ext>
            </a:extLst>
          </p:cNvPr>
          <p:cNvSpPr txBox="1"/>
          <p:nvPr/>
        </p:nvSpPr>
        <p:spPr>
          <a:xfrm>
            <a:off x="5867400" y="3354963"/>
            <a:ext cx="1276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JSX ELEMENTS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8A8203-09D8-4DAA-BDBC-210418238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3268" y="3958200"/>
            <a:ext cx="4759207" cy="26908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0C12C7F-0916-49F0-98AC-6DBEEC1423C7}"/>
                  </a:ext>
                </a:extLst>
              </p14:cNvPr>
              <p14:cNvContentPartPr/>
              <p14:nvPr/>
            </p14:nvContentPartPr>
            <p14:xfrm>
              <a:off x="7600755" y="5323665"/>
              <a:ext cx="686160" cy="2862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0C12C7F-0916-49F0-98AC-6DBEEC1423C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91755" y="5315025"/>
                <a:ext cx="70380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CA8A51E-F4E3-4B43-8899-AC646D6D3A9C}"/>
                  </a:ext>
                </a:extLst>
              </p14:cNvPr>
              <p14:cNvContentPartPr/>
              <p14:nvPr/>
            </p14:nvContentPartPr>
            <p14:xfrm>
              <a:off x="7551435" y="6361545"/>
              <a:ext cx="497160" cy="2876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CA8A51E-F4E3-4B43-8899-AC646D6D3A9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42795" y="6352905"/>
                <a:ext cx="514800" cy="30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8177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BDBEE-16B5-4907-A470-0AE0CE8A5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4261"/>
            <a:ext cx="10515600" cy="5772702"/>
          </a:xfrm>
        </p:spPr>
        <p:txBody>
          <a:bodyPr/>
          <a:lstStyle/>
          <a:p>
            <a:r>
              <a:rPr lang="en-US" dirty="0"/>
              <a:t>Component – function that takes data as arguments and </a:t>
            </a:r>
            <a:r>
              <a:rPr lang="en-US" dirty="0">
                <a:highlight>
                  <a:srgbClr val="FFFF00"/>
                </a:highlight>
              </a:rPr>
              <a:t>returns react elements</a:t>
            </a:r>
            <a:r>
              <a:rPr lang="en-US" dirty="0"/>
              <a:t> to create user interface 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4DD1C5-0CCE-4F01-9656-C6CD091A8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554" y="1322133"/>
            <a:ext cx="9281145" cy="532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9687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431F6-512E-451D-96A9-3E767B39B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49083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Composing Components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CCDB82-BAA9-4F50-B9C9-E4C72512E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5874" y="1560006"/>
            <a:ext cx="9448799" cy="4992774"/>
          </a:xfrm>
        </p:spPr>
      </p:pic>
    </p:spTree>
    <p:extLst>
      <p:ext uri="{BB962C8B-B14F-4D97-AF65-F5344CB8AC3E}">
        <p14:creationId xmlns:p14="http://schemas.microsoft.com/office/powerpoint/2010/main" val="710490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3BAF3-249C-4921-AE25-FDBEF93C6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746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Rendering Lists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80A46B-F5B4-48F1-8422-B84E7C27E0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7747" y="1496934"/>
            <a:ext cx="9059523" cy="5140320"/>
          </a:xfrm>
        </p:spPr>
      </p:pic>
    </p:spTree>
    <p:extLst>
      <p:ext uri="{BB962C8B-B14F-4D97-AF65-F5344CB8AC3E}">
        <p14:creationId xmlns:p14="http://schemas.microsoft.com/office/powerpoint/2010/main" val="39884457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4D0BB-361E-4CEC-BB1E-826155C06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324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Adding Keys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9DAB42-E5C3-4C5E-9BEC-7E71DD585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308" y="1540042"/>
            <a:ext cx="11536024" cy="4952833"/>
          </a:xfrm>
        </p:spPr>
      </p:pic>
    </p:spTree>
    <p:extLst>
      <p:ext uri="{BB962C8B-B14F-4D97-AF65-F5344CB8AC3E}">
        <p14:creationId xmlns:p14="http://schemas.microsoft.com/office/powerpoint/2010/main" val="543245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48183-B141-4F18-803F-CCA50B113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58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Conditional Rendering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5AEEB6-C2DE-4023-B56E-9E02F22D4B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35140"/>
            <a:ext cx="10086473" cy="5400275"/>
          </a:xfrm>
        </p:spPr>
      </p:pic>
    </p:spTree>
    <p:extLst>
      <p:ext uri="{BB962C8B-B14F-4D97-AF65-F5344CB8AC3E}">
        <p14:creationId xmlns:p14="http://schemas.microsoft.com/office/powerpoint/2010/main" val="1654510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4B369-6CF7-4684-8E5F-28357E519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Fragment</a:t>
            </a:r>
            <a:br>
              <a:rPr lang="en-US" dirty="0"/>
            </a:br>
            <a:r>
              <a:rPr lang="en-US" dirty="0"/>
              <a:t>Rendering 2 components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F53F6B-9AC3-4501-A5B5-0725899A33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8676" y="2115343"/>
            <a:ext cx="2476500" cy="37719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ADA8AE-D027-492E-8099-F612C2F3B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176" y="2015330"/>
            <a:ext cx="8743950" cy="397192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32443E5-CB29-42E6-95EC-FE50154B8FA2}"/>
              </a:ext>
            </a:extLst>
          </p:cNvPr>
          <p:cNvCxnSpPr/>
          <p:nvPr/>
        </p:nvCxnSpPr>
        <p:spPr>
          <a:xfrm flipH="1">
            <a:off x="9420225" y="4914900"/>
            <a:ext cx="219075" cy="762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B329AEC-E877-4FC1-90FE-1D94B4769EFF}"/>
              </a:ext>
            </a:extLst>
          </p:cNvPr>
          <p:cNvCxnSpPr/>
          <p:nvPr/>
        </p:nvCxnSpPr>
        <p:spPr>
          <a:xfrm flipH="1">
            <a:off x="2200275" y="3819525"/>
            <a:ext cx="164782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5826461-1634-472E-B21B-1A9A45A3E826}"/>
              </a:ext>
            </a:extLst>
          </p:cNvPr>
          <p:cNvSpPr txBox="1"/>
          <p:nvPr/>
        </p:nvSpPr>
        <p:spPr>
          <a:xfrm>
            <a:off x="9791700" y="4629150"/>
            <a:ext cx="83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 extra div tag</a:t>
            </a:r>
          </a:p>
        </p:txBody>
      </p:sp>
    </p:spTree>
    <p:extLst>
      <p:ext uri="{BB962C8B-B14F-4D97-AF65-F5344CB8AC3E}">
        <p14:creationId xmlns:p14="http://schemas.microsoft.com/office/powerpoint/2010/main" val="3109545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1BBC9-C72D-46F1-9C02-E689F36EA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277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Array </a:t>
            </a:r>
            <a:r>
              <a:rPr lang="en-US" b="1" dirty="0" err="1"/>
              <a:t>Destructuring</a:t>
            </a:r>
            <a:endParaRPr lang="en-US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4C4EBE3-D739-4298-A1DE-7E33BE323A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542921"/>
            <a:ext cx="8778240" cy="3801239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7606A9-013E-4488-925E-F6E1E60BA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933950"/>
            <a:ext cx="1070610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148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BC753-9AAC-4C69-9E79-9529AFD69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869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Hooks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20D15-508E-4091-9B26-DE26DED1B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4957F-2C8B-4F35-9463-42240EC80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1413432"/>
            <a:ext cx="10991850" cy="3295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C3D734-8716-46B6-8C35-60523C6D4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15181"/>
            <a:ext cx="9544050" cy="1771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62B82F-7C69-414B-9BDC-36A3B71A2A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707" y="1213327"/>
            <a:ext cx="431482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285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0789B-0551-4F1C-B8ED-14277B264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7C942-481D-45ED-B545-46070089C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7F487-7AFE-41A7-891C-9386D3416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082"/>
            <a:ext cx="12192000" cy="640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396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08E4C-13BB-498F-9843-412D97C5B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080" y="13144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Using </a:t>
            </a:r>
            <a:r>
              <a:rPr lang="en-US" b="1" dirty="0" err="1"/>
              <a:t>useState</a:t>
            </a:r>
            <a:r>
              <a:rPr lang="en-US" b="1" dirty="0"/>
              <a:t> hook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B920C2-55E2-4E82-B7F0-9260D7CC04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7530" y="1380396"/>
            <a:ext cx="7478395" cy="409720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8FFC30-5744-43A7-ABCF-1C8E9F012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477604"/>
            <a:ext cx="93821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547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1B599-3343-4983-A1D5-E44385AFFE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605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Using Multiple state variables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18C6DA-80A3-422A-B702-3C997BFE1E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5680" y="1356410"/>
            <a:ext cx="9458960" cy="5259824"/>
          </a:xfrm>
        </p:spPr>
      </p:pic>
    </p:spTree>
    <p:extLst>
      <p:ext uri="{BB962C8B-B14F-4D97-AF65-F5344CB8AC3E}">
        <p14:creationId xmlns:p14="http://schemas.microsoft.com/office/powerpoint/2010/main" val="1509515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F8A26E-34CC-4A70-99E2-4321B6B66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</p:spPr>
        <p:txBody>
          <a:bodyPr>
            <a:normAutofit/>
          </a:bodyPr>
          <a:lstStyle/>
          <a:p>
            <a:r>
              <a:rPr lang="en-US" sz="3200" b="1"/>
              <a:t>useEffect hook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1C8FB5-F504-46E9-BDB6-A006424C3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0106" y="586822"/>
            <a:ext cx="6106742" cy="1645920"/>
          </a:xfrm>
        </p:spPr>
        <p:txBody>
          <a:bodyPr anchor="ctr">
            <a:normAutofit/>
          </a:bodyPr>
          <a:lstStyle/>
          <a:p>
            <a:r>
              <a:rPr lang="en-US" sz="1800"/>
              <a:t>Like alerting, console logging etc…</a:t>
            </a:r>
          </a:p>
          <a:p>
            <a:endParaRPr lang="en-US" sz="1800"/>
          </a:p>
        </p:txBody>
      </p:sp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7D49AB32-E11B-483F-A52E-E9639F1CFC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347" y="2729397"/>
            <a:ext cx="3318380" cy="3483864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5478DD2-AC8B-4539-9DBB-BED81D0CD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781" y="3760232"/>
            <a:ext cx="5523082" cy="14221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F2812C-F885-45EC-B1C4-9A596ED4990C}"/>
              </a:ext>
            </a:extLst>
          </p:cNvPr>
          <p:cNvSpPr txBox="1"/>
          <p:nvPr/>
        </p:nvSpPr>
        <p:spPr>
          <a:xfrm>
            <a:off x="5476875" y="2828925"/>
            <a:ext cx="6244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useeffect</a:t>
            </a:r>
            <a:r>
              <a:rPr lang="en-US" dirty="0"/>
              <a:t> - In </a:t>
            </a:r>
            <a:r>
              <a:rPr lang="en-US" dirty="0" err="1"/>
              <a:t>usestate</a:t>
            </a:r>
            <a:r>
              <a:rPr lang="en-US" dirty="0"/>
              <a:t> using setter method it may not be immediately reflect change, so we use </a:t>
            </a:r>
            <a:r>
              <a:rPr lang="en-US" dirty="0" err="1"/>
              <a:t>useeffect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8523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0D52DC-9EC5-4661-BC25-F813992315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7606" y="643467"/>
            <a:ext cx="10316788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397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E0470-0649-45F9-9254-7BB4E587C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8255"/>
            <a:ext cx="10515600" cy="1325563"/>
          </a:xfrm>
        </p:spPr>
        <p:txBody>
          <a:bodyPr/>
          <a:lstStyle/>
          <a:p>
            <a:pPr algn="ctr"/>
            <a:r>
              <a:rPr lang="en-US" b="1" dirty="0" err="1"/>
              <a:t>useEffect</a:t>
            </a:r>
            <a:r>
              <a:rPr lang="en-US" b="1" dirty="0"/>
              <a:t> with Dependency Array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E0C57-FC78-42B1-87E2-7CDB5758F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525" y="1120775"/>
            <a:ext cx="10515600" cy="4351338"/>
          </a:xfrm>
        </p:spPr>
        <p:txBody>
          <a:bodyPr/>
          <a:lstStyle/>
          <a:p>
            <a:r>
              <a:rPr lang="en-US" dirty="0"/>
              <a:t>Used to stop rendering unnecessarily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2395F7-A808-458B-862A-71A4F12CA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49" y="1593724"/>
            <a:ext cx="9234617" cy="526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177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36F8F-A477-43A4-BD89-851C2B845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Fetching data using </a:t>
            </a:r>
            <a:r>
              <a:rPr lang="en-US" b="1" dirty="0" err="1"/>
              <a:t>useEffect</a:t>
            </a:r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605296-BF32-465A-A564-EFCAC42710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110030"/>
            <a:ext cx="10027920" cy="5664389"/>
          </a:xfrm>
        </p:spPr>
      </p:pic>
    </p:spTree>
    <p:extLst>
      <p:ext uri="{BB962C8B-B14F-4D97-AF65-F5344CB8AC3E}">
        <p14:creationId xmlns:p14="http://schemas.microsoft.com/office/powerpoint/2010/main" val="34748800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A00B0-5BE1-4CE2-87AD-EB4CC70E6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C86D0-78C3-4B6A-A133-7C5B7542E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0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45B05-D103-4FF6-A26D-1112ADAF4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C4B75-0D6C-4A1E-A03E-2EFF08693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376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B2069EE-A08E-44F0-B3F9-3CF8CC2DCA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26740" cy="6857542"/>
          </a:xfrm>
          <a:custGeom>
            <a:avLst/>
            <a:gdLst>
              <a:gd name="connsiteX0" fmla="*/ 0 w 6126740"/>
              <a:gd name="connsiteY0" fmla="*/ 0 h 6857542"/>
              <a:gd name="connsiteX1" fmla="*/ 4980067 w 6126740"/>
              <a:gd name="connsiteY1" fmla="*/ 0 h 6857542"/>
              <a:gd name="connsiteX2" fmla="*/ 4992714 w 6126740"/>
              <a:gd name="connsiteY2" fmla="*/ 31774 h 6857542"/>
              <a:gd name="connsiteX3" fmla="*/ 6047722 w 6126740"/>
              <a:gd name="connsiteY3" fmla="*/ 2682457 h 6857542"/>
              <a:gd name="connsiteX4" fmla="*/ 6047722 w 6126740"/>
              <a:gd name="connsiteY4" fmla="*/ 3752208 h 6857542"/>
              <a:gd name="connsiteX5" fmla="*/ 4890218 w 6126740"/>
              <a:gd name="connsiteY5" fmla="*/ 6660411 h 6857542"/>
              <a:gd name="connsiteX6" fmla="*/ 4811756 w 6126740"/>
              <a:gd name="connsiteY6" fmla="*/ 6857542 h 6857542"/>
              <a:gd name="connsiteX7" fmla="*/ 0 w 6126740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26740" h="6857542">
                <a:moveTo>
                  <a:pt x="0" y="0"/>
                </a:moveTo>
                <a:lnTo>
                  <a:pt x="4980067" y="0"/>
                </a:lnTo>
                <a:lnTo>
                  <a:pt x="4992714" y="31774"/>
                </a:lnTo>
                <a:cubicBezTo>
                  <a:pt x="6047722" y="2682457"/>
                  <a:pt x="6047722" y="2682457"/>
                  <a:pt x="6047722" y="2682457"/>
                </a:cubicBezTo>
                <a:cubicBezTo>
                  <a:pt x="6153080" y="2988100"/>
                  <a:pt x="6153080" y="3446565"/>
                  <a:pt x="6047722" y="3752208"/>
                </a:cubicBezTo>
                <a:cubicBezTo>
                  <a:pt x="5563735" y="4968215"/>
                  <a:pt x="5185620" y="5918220"/>
                  <a:pt x="4890218" y="6660411"/>
                </a:cubicBezTo>
                <a:lnTo>
                  <a:pt x="4811756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5" name="Group 31">
            <a:extLst>
              <a:ext uri="{FF2B5EF4-FFF2-40B4-BE49-F238E27FC236}">
                <a16:creationId xmlns:a16="http://schemas.microsoft.com/office/drawing/2014/main" id="{9C6E8597-0CCE-4A8A-9326-AA52691A1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E78FE76E-DF1D-420B-957F-8ECE93C02B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5">
              <a:extLst>
                <a:ext uri="{FF2B5EF4-FFF2-40B4-BE49-F238E27FC236}">
                  <a16:creationId xmlns:a16="http://schemas.microsoft.com/office/drawing/2014/main" id="{CF2F61F0-9758-4DEF-AC08-7B00F04A4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E8A6118-719A-41B9-A867-6129608B3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41" y="200933"/>
            <a:ext cx="7369959" cy="3040107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E2FA67C-B6C3-4B30-A724-3399D1682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851" y="3616961"/>
            <a:ext cx="8852593" cy="285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83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0A6207-144B-4499-9515-B1C12125D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0670" y="195344"/>
            <a:ext cx="8670917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0EEE3B-09F9-419D-BCD0-A96E3A943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779" y="5386855"/>
            <a:ext cx="4991100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74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B90DF-1433-468D-9936-50E97BCA5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5D9BC-89A1-4B8D-9766-B9C88A95F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1FF33B-CC25-435F-B509-87CEE2E9F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392"/>
            <a:ext cx="12192000" cy="607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09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88CCE-B36A-4E03-A8E7-8E67A8333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Create React Element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514267-8088-47C1-8337-808B654034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59294"/>
            <a:ext cx="10244744" cy="4792420"/>
          </a:xfrm>
        </p:spPr>
      </p:pic>
    </p:spTree>
    <p:extLst>
      <p:ext uri="{BB962C8B-B14F-4D97-AF65-F5344CB8AC3E}">
        <p14:creationId xmlns:p14="http://schemas.microsoft.com/office/powerpoint/2010/main" val="3072211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89ED27-EA03-4D3E-9FD3-5A2A038A92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879940"/>
            <a:ext cx="10905066" cy="5098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713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32E2A-B25F-452C-A175-65BFA9BF7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Nested Elements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19016BC-EEAE-4667-B3CA-C2C3D9BE3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369" y="1690688"/>
            <a:ext cx="9593837" cy="460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460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F546D-AA81-4128-A3DD-682CEAC76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Nested elements using JSX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368E58-F51E-458F-9BAC-A927DBFB7A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64657"/>
            <a:ext cx="9876293" cy="45515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D99F1B-0FC2-4579-9A8A-3A1CA4721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433" y="4783536"/>
            <a:ext cx="5462093" cy="1863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69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1760</TotalTime>
  <Words>100</Words>
  <Application>Microsoft Office PowerPoint</Application>
  <PresentationFormat>Widescreen</PresentationFormat>
  <Paragraphs>23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Create React Element</vt:lpstr>
      <vt:lpstr>PowerPoint Presentation</vt:lpstr>
      <vt:lpstr>Nested Elements</vt:lpstr>
      <vt:lpstr>Nested elements using JSX</vt:lpstr>
      <vt:lpstr>Babel</vt:lpstr>
      <vt:lpstr>Creating React Component</vt:lpstr>
      <vt:lpstr>PowerPoint Presentation</vt:lpstr>
      <vt:lpstr>Composing Components</vt:lpstr>
      <vt:lpstr>Rendering Lists</vt:lpstr>
      <vt:lpstr>Adding Keys</vt:lpstr>
      <vt:lpstr>Conditional Rendering</vt:lpstr>
      <vt:lpstr>Fragment Rendering 2 components</vt:lpstr>
      <vt:lpstr>Array Destructuring</vt:lpstr>
      <vt:lpstr>Hooks</vt:lpstr>
      <vt:lpstr>Using useState hook</vt:lpstr>
      <vt:lpstr>Using Multiple state variables</vt:lpstr>
      <vt:lpstr>useEffect hook</vt:lpstr>
      <vt:lpstr>PowerPoint Presentation</vt:lpstr>
      <vt:lpstr>useEffect with Dependency Array</vt:lpstr>
      <vt:lpstr>Fetching data using useEffect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Lokesh Reddy Thatiparthi</dc:creator>
  <cp:lastModifiedBy>Lokesh Reddy Thatiparthi</cp:lastModifiedBy>
  <cp:revision>42</cp:revision>
  <dcterms:created xsi:type="dcterms:W3CDTF">2022-04-20T17:15:08Z</dcterms:created>
  <dcterms:modified xsi:type="dcterms:W3CDTF">2022-05-15T17:30:29Z</dcterms:modified>
</cp:coreProperties>
</file>